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7" r:id="rId2"/>
    <p:sldId id="266" r:id="rId3"/>
    <p:sldId id="271" r:id="rId4"/>
    <p:sldId id="268" r:id="rId5"/>
    <p:sldId id="277" r:id="rId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57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93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1FCE4695-D592-6245-BD28-D420B012DF37}" type="datetimeFigureOut">
              <a:rPr lang="en-US">
                <a:latin typeface="Arial"/>
              </a:rPr>
              <a:pPr>
                <a:defRPr/>
              </a:pPr>
              <a:t>6/5/12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Myriad Pro"/>
              </a:defRPr>
            </a:lvl1pPr>
          </a:lstStyle>
          <a:p>
            <a:pPr>
              <a:defRPr/>
            </a:pP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pPr>
              <a:defRPr/>
            </a:pPr>
            <a:fld id="{FDDA58FA-5B02-5649-8FAC-4C9EC286D128}" type="slidenum">
              <a:rPr lang="en-US">
                <a:latin typeface="Arial"/>
              </a:rPr>
              <a:pPr>
                <a:defRPr/>
              </a:p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1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7DA85663-1D22-B64C-BC35-73335C8BE00D}" type="datetimeFigureOut">
              <a:rPr lang="en-US" smtClean="0"/>
              <a:pPr>
                <a:defRPr/>
              </a:pPr>
              <a:t>6/5/12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/>
              </a:defRPr>
            </a:lvl1pPr>
          </a:lstStyle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http://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walch.com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wu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/>
                <a:ea typeface="ＭＳ Ｐゴシック" charset="0"/>
                <a:cs typeface="ＭＳ Ｐゴシック" charset="0"/>
              </a:rPr>
              <a:t>/CAU3L3S1BikeErrands</a:t>
            </a:r>
            <a:endParaRPr lang="en-US" u="none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F0A7FD1-E825-A244-BC57-79E8F974E048}" type="slidenum">
              <a:rPr lang="en-US" sz="1200">
                <a:latin typeface="Arial"/>
              </a:rPr>
              <a:pPr eaLnBrk="1" hangingPunct="1"/>
              <a:t>1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0"/>
            <a:r>
              <a:rPr lang="en-US" b="1" dirty="0"/>
              <a:t>Common Core Georgia Performance Standard: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MCC9–12.F.IF.4; MCC9–12.F.IF.5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A357504-D104-4D4D-A267-0F27714739CE}" type="slidenum">
              <a:rPr lang="en-US" sz="1200">
                <a:latin typeface="Arial"/>
              </a:rPr>
              <a:pPr eaLnBrk="1" hangingPunct="1"/>
              <a:t>2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ea typeface="+mn-ea"/>
              <a:cs typeface="Arial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F11BBCF-B2A5-114C-BB98-96AF20AFD7C4}" type="slidenum">
              <a:rPr lang="en-US" sz="1200">
                <a:latin typeface="Arial"/>
              </a:rPr>
              <a:pPr eaLnBrk="1" hangingPunct="1"/>
              <a:t>4</a:t>
            </a:fld>
            <a:endParaRPr lang="en-US" sz="1200" dirty="0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Connection to the Lesson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extend their understanding of graphs and begin to more formally describe various features. </a:t>
            </a:r>
          </a:p>
          <a:p>
            <a:pPr marL="171450" indent="-171450" rtl="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rPr>
              <a:t>Students will be asked to interpret key features from graphs and tables as well as sketch graphs given a verbal description.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DD960-72E1-464D-AE80-6FB8F79377F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021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ordinate Algebra PPT bgd Warmu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600" y="640567"/>
            <a:ext cx="7855776" cy="4998233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297863" y="5497513"/>
            <a:ext cx="728662" cy="282575"/>
          </a:xfrm>
        </p:spPr>
        <p:txBody>
          <a:bodyPr/>
          <a:lstStyle>
            <a:lvl1pPr>
              <a:defRPr sz="1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027152" y="6393706"/>
            <a:ext cx="5471926" cy="274021"/>
          </a:xfrm>
        </p:spPr>
        <p:txBody>
          <a:bodyPr/>
          <a:lstStyle>
            <a:lvl1pPr algn="l">
              <a:defRPr sz="1400">
                <a:solidFill>
                  <a:srgbClr val="008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3.3.1: Identifying Key Features of Linear and Exponential Graphs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3.3.1: Identifying Key Features of Linear and Exponential 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F334-9AF5-7742-8D1F-C9E3D3CD4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4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3.3.1: Identifying Key Features of Linear and Exponential 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D75DF-FFC0-0846-ACC4-2648BEA3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3.3.1: Identifying Key Features of Linear and Exponential 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FFA6-7DBD-5841-8171-A5E6A1BFB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3.3.1: Identifying Key Features of Linear and Exponential Graphs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B7A2-86AB-E949-A127-3C564BA73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2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3.3.1: Identifying Key Features of Linear and Exponential Graphs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47F7-EF29-2443-8BB7-3C30905E4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3.3.1: Identifying Key Features of Linear and Exponential Graphs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A1298-665B-9E4D-ADC7-F0DF6AFB89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3.3.1: Identifying Key Features of Linear and Exponential Graphs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D841-8674-0147-A66E-9DBF623B7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3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3.3.1: Identifying Key Features of Linear and Exponential Graphs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D3C6-B11A-464F-8C26-10579C93A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3.3.1: Identifying Key Features of Linear and Exponential Graphs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A9030-65BA-8F40-ACBB-7EBBB0B2E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3.3.1: Identifying Key Features of Linear and Exponential Graphs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9E9D-A502-EE43-844F-D0F4BEEFB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3.3.1: Identifying Key Features of Linear and Exponential Graphs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BFCA66DE-4B5C-DC46-8D49-E75625E6F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alch.com/wu/CAU3L3S1BikeErrands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1"/>
          <p:cNvSpPr>
            <a:spLocks noGrp="1"/>
          </p:cNvSpPr>
          <p:nvPr>
            <p:ph type="subTitle" idx="1"/>
          </p:nvPr>
        </p:nvSpPr>
        <p:spPr>
          <a:xfrm>
            <a:off x="641350" y="641350"/>
            <a:ext cx="7854950" cy="4997450"/>
          </a:xfrm>
        </p:spPr>
        <p:txBody>
          <a:bodyPr/>
          <a:lstStyle/>
          <a:p>
            <a:pPr eaLnBrk="1" hangingPunct="1"/>
            <a:r>
              <a:rPr lang="en-US" sz="4800" b="1" dirty="0"/>
              <a:t>Check it out!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38FB0B-076A-614A-B8EA-4B3FBF9E1B35}" type="slidenum">
              <a:rPr lang="en-US" b="1" smtClean="0"/>
              <a:pPr>
                <a:defRPr/>
              </a:pPr>
              <a:t>1</a:t>
            </a:fld>
            <a:endParaRPr lang="en-US" b="1" dirty="0"/>
          </a:p>
        </p:txBody>
      </p:sp>
      <p:pic>
        <p:nvPicPr>
          <p:cNvPr id="15364" name="Picture 5" descr="play-button-lg.pn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095500"/>
            <a:ext cx="26543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3.3.1: Identifying Key Features of Linear and Exponential Graphs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1"/>
          <p:cNvSpPr txBox="1">
            <a:spLocks/>
          </p:cNvSpPr>
          <p:nvPr/>
        </p:nvSpPr>
        <p:spPr bwMode="auto">
          <a:xfrm>
            <a:off x="640446" y="793750"/>
            <a:ext cx="7855854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The graph below represents Kim’s distance from home one day as she rode her bike to meet friends and to do a couple of errands for her mom before returning home.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AD4152-8DB3-F340-8D70-EFF88DEF0EA3}" type="slidenum">
              <a:rPr lang="en-US" b="1" smtClean="0"/>
              <a:pPr>
                <a:defRPr/>
              </a:pPr>
              <a:t>2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3.3.1: Identifying Key Features of Linear and Exponential Graphs</a:t>
            </a:r>
            <a:endParaRPr lang="en-US"/>
          </a:p>
        </p:txBody>
      </p:sp>
      <p:pic>
        <p:nvPicPr>
          <p:cNvPr id="3" name="Picture 2" descr="U3L3_001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1" t="7581" r="3942" b="7581"/>
          <a:stretch/>
        </p:blipFill>
        <p:spPr>
          <a:xfrm>
            <a:off x="1251995" y="2239755"/>
            <a:ext cx="6640010" cy="3257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Use the graph to describe Kim’s journey. </a:t>
            </a:r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endParaRPr lang="en-US" dirty="0"/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What do the horizontal lines on the graph represent?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3.3.1: Identifying Key Features of Linear and Exponential Graphs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2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42925" y="641350"/>
            <a:ext cx="7930974" cy="4997450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dirty="0"/>
              <a:t>Use the graph to describe Kim’s journey</a:t>
            </a:r>
            <a:r>
              <a:rPr lang="en-US" dirty="0" smtClean="0"/>
              <a:t>.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Answers will vary. One possible response: Kim rode her bike to her friend’s house. She stayed at her friend’s house for a while. Then she left her friend’s house and rode to a store, which is even farther away from her house. She stayed at the store for a short time and bought a couple of items. Kim then headed back toward her house, stopping once more to take a picture of a beautiful statue along the way. She then biked the rest of the way back home.</a:t>
            </a:r>
          </a:p>
          <a:p>
            <a:pPr algn="l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86E977-F7B8-7042-8100-EBBB46C22565}" type="slidenum">
              <a:rPr lang="en-US" b="1" smtClean="0"/>
              <a:pPr>
                <a:defRPr/>
              </a:pPr>
              <a:t>4</a:t>
            </a:fld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785697" y="563902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3.3.1: Identifying Key Features of Linear and Exponential Graphs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 startAt="2"/>
            </a:pPr>
            <a:r>
              <a:rPr lang="en-US" dirty="0"/>
              <a:t>What do the horizontal lines represent in the graph? 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2400" dirty="0">
                <a:solidFill>
                  <a:srgbClr val="660066"/>
                </a:solidFill>
              </a:rPr>
              <a:t>The horizontal lines represent times when Kim stayed at one location. Her distance from home did not change, but time continued to pass.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1B4337-BFC0-4740-BFA4-D4AB9F70F9C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3.3.1: Identifying Key Features of Linear and Exponential Graphs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147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ordinate Algebra WarmU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Coordinate Algebra WarmUp TEMPLATE.potx</Template>
  <TotalTime>917</TotalTime>
  <Words>327</Words>
  <Application>Microsoft Macintosh PowerPoint</Application>
  <PresentationFormat>On-screen Show (4:3)</PresentationFormat>
  <Paragraphs>28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Coordinate Algebra WarmUp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Walch Education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Walch Education</dc:creator>
  <cp:keywords/>
  <dc:description/>
  <cp:lastModifiedBy>Walch Education</cp:lastModifiedBy>
  <cp:revision>84</cp:revision>
  <dcterms:created xsi:type="dcterms:W3CDTF">2012-02-22T19:14:19Z</dcterms:created>
  <dcterms:modified xsi:type="dcterms:W3CDTF">2012-06-05T19:14:59Z</dcterms:modified>
  <cp:category/>
</cp:coreProperties>
</file>