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7" r:id="rId2"/>
    <p:sldId id="266" r:id="rId3"/>
    <p:sldId id="271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80A258-BA01-574B-A931-BF76157FD471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A1594DF-94BD-7F4C-8482-C1E776CD1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260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298B0F-7A8F-F54D-A686-F438A97C8105}" type="datetimeFigureOut">
              <a:rPr lang="en-US"/>
              <a:pPr>
                <a:defRPr/>
              </a:pPr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8031B40-253F-6540-A658-0D018109C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6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u="none" dirty="0" smtClean="0">
                <a:latin typeface="Calibri" charset="0"/>
              </a:rPr>
              <a:t>http://</a:t>
            </a:r>
            <a:r>
              <a:rPr lang="de-DE" u="none" dirty="0" err="1" smtClean="0">
                <a:latin typeface="Calibri" charset="0"/>
              </a:rPr>
              <a:t>walch.com</a:t>
            </a:r>
            <a:r>
              <a:rPr lang="de-DE" u="none" dirty="0" smtClean="0">
                <a:latin typeface="Calibri" charset="0"/>
              </a:rPr>
              <a:t>/</a:t>
            </a:r>
            <a:r>
              <a:rPr lang="de-DE" u="none" dirty="0" err="1" smtClean="0">
                <a:latin typeface="Calibri" charset="0"/>
              </a:rPr>
              <a:t>wu</a:t>
            </a:r>
            <a:r>
              <a:rPr lang="de-DE" u="none" dirty="0" smtClean="0">
                <a:latin typeface="Calibri" charset="0"/>
              </a:rPr>
              <a:t>/CAU1L2S3MonkeyBabysitter</a:t>
            </a:r>
            <a:endParaRPr lang="en-US" u="none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0116076-BC0A-7647-BCAB-759D04C27E5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>
                <a:latin typeface="Calibri" charset="0"/>
              </a:rPr>
              <a:t>Common Core Georgia Performance Standard: </a:t>
            </a:r>
            <a:r>
              <a:rPr lang="en-US">
                <a:latin typeface="Calibri" charset="0"/>
              </a:rPr>
              <a:t>MCC9–12.A.CED.1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8D078BE-179C-3249-B33E-6446CCDD60EE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defRPr/>
            </a:pPr>
            <a:r>
              <a:rPr lang="en-US" dirty="0" smtClean="0">
                <a:solidFill>
                  <a:srgbClr val="660066"/>
                </a:solidFill>
              </a:rPr>
              <a:t>Encourage students to make meaning of the numerical answer, “School started more than 5 months ago.”</a:t>
            </a:r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Connection to the Lesson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be required to create equations from context just as in the warm-up, except the equations will be exponential instead of linear.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dirty="0" smtClean="0"/>
              <a:t>Students will also be required to make meaning of the solution in the upcoming lesson rather than just stopping at solving the equation for the numerical answer.</a:t>
            </a:r>
            <a:endParaRPr lang="en-US" dirty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09BA6C8-B35D-D549-BB3B-660EF448150E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595681A-269B-3E4C-A531-9D4907EF352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4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F536A-EE8C-1F40-8668-BCAA2197B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6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AA91-8AFB-1E4D-9672-9D1239132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A8EF3-47CC-FA4B-BE61-F76636F5B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7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CF8F-3063-BA47-B304-5F58A95F4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9BEAF-D858-104E-AFA0-8AD716100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23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E7F93-B42E-2743-9D40-62A560DA6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AD926-F111-334E-878D-6F0C6D666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189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DB293-8D8C-D14C-81E2-3839BA626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7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D70DE-F85B-5240-A742-F78F470C6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5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D38AF-E3D2-D643-BB5F-A1F542731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8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4687D5A-6415-754E-A80F-6AB871728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2S3MonkeyBabysitt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7633D4-DC88-D54A-BEC8-3CA81D33541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617538" y="641350"/>
            <a:ext cx="7878762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Read the scenario and follow the directions.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1143000" y="1212850"/>
            <a:ext cx="68230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This year, Zachary has been babysitting his young cousins after school for $70 a month. His uncle also gave him an extra bonus of $100 for his excellent work. Since school started, Zachary has earned more than $500. How many months ago did school start? Write an inequality that represents this situation. Solve it and show all your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259A11-CF51-A744-8EB3-4C7683DF509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1.2.3: Creating Exponential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360840-F979-0A40-86C2-7BC7DE0E2B0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617538" y="611188"/>
            <a:ext cx="788035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628650" indent="-342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001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This year, Zachary has been babysitting his young cousins after school for $70 a month. His uncle also gave him an extra bonus of $100 for his excellent work. Since school started, Zachary has earned more than $500. How many months ago did school start? Write an inequality that represents this situation. Solve it and show all your </a:t>
            </a:r>
            <a:r>
              <a:rPr lang="en-US">
                <a:latin typeface="Arial"/>
                <a:cs typeface="Arial"/>
              </a:rPr>
              <a:t>work</a:t>
            </a:r>
            <a:r>
              <a:rPr lang="en-US" smtClean="0">
                <a:latin typeface="Arial"/>
                <a:cs typeface="Arial"/>
              </a:rPr>
              <a:t>.</a:t>
            </a: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This scenario can be expressed with a linear inequality. 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Use 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for the number of months Zachary has been babysitting.</a:t>
            </a:r>
          </a:p>
          <a:p>
            <a:pPr lvl="2"/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70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+ 100 &gt; 500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Solve the equation for </a:t>
            </a:r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.</a:t>
            </a:r>
          </a:p>
          <a:p>
            <a:pPr lvl="2"/>
            <a:r>
              <a:rPr lang="en-US" i="1" dirty="0">
                <a:solidFill>
                  <a:srgbClr val="660066"/>
                </a:solidFill>
                <a:latin typeface="Arial"/>
                <a:cs typeface="Arial"/>
              </a:rPr>
              <a:t>x 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&gt; 5 months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998</TotalTime>
  <Words>311</Words>
  <Application>Microsoft Macintosh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Coordinate Algebra WarmUp TEMPLATE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71</cp:revision>
  <dcterms:created xsi:type="dcterms:W3CDTF">2012-02-22T19:14:19Z</dcterms:created>
  <dcterms:modified xsi:type="dcterms:W3CDTF">2012-06-05T18:08:10Z</dcterms:modified>
  <cp:category/>
</cp:coreProperties>
</file>