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1" r:id="rId4"/>
    <p:sldId id="268" r:id="rId5"/>
    <p:sldId id="270" r:id="rId6"/>
    <p:sldId id="272" r:id="rId7"/>
    <p:sldId id="274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/we/CAU4L1S3MtClimber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MCC9–12.S.ID.2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Arial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compare data sets using measures of center and spread.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be able to compute two measures of center: the mean and median.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need to compute measures of spread, such as the mean absolute deviation.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93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4.1.3: Comparing Data 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4.1.3: Comparing Data Sets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e/CAU4L1S3MtClimb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7.bin"/><Relationship Id="rId7" Type="http://schemas.openxmlformats.org/officeDocument/2006/relationships/oleObject" Target="../embeddings/oleObject8.bin"/><Relationship Id="rId8" Type="http://schemas.openxmlformats.org/officeDocument/2006/relationships/oleObject" Target="../embeddings/oleObject9.bin"/><Relationship Id="rId9" Type="http://schemas.openxmlformats.org/officeDocument/2006/relationships/image" Target="../media/image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3436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group of 10 young mountaineers is climbing Mount Everest. The climbers’ ages are listed below. Use this data to answer the questions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</a:rPr>
              <a:t>28   23   15   22   21   25   22   18   22   14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mean age of the data set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algn="l"/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median age of the data set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algn="l"/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mean absolute deviation of the data set?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mean age of the data set?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mean is the average of the data values.</a:t>
            </a: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091104"/>
              </p:ext>
            </p:extLst>
          </p:nvPr>
        </p:nvGraphicFramePr>
        <p:xfrm>
          <a:off x="1054100" y="1708150"/>
          <a:ext cx="7035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7035800" imgH="800100" progId="Equation.DSMT4">
                  <p:embed/>
                </p:oleObj>
              </mc:Choice>
              <mc:Fallback>
                <p:oleObj name="Equation" r:id="rId4" imgW="7035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54100" y="1708150"/>
                        <a:ext cx="7035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What is the median age of the data set?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Arrange the data from least to greatest.</a:t>
            </a:r>
          </a:p>
          <a:p>
            <a:pPr marL="1371600" lvl="2" algn="l"/>
            <a:r>
              <a:rPr lang="en-US" dirty="0">
                <a:solidFill>
                  <a:srgbClr val="660066"/>
                </a:solidFill>
              </a:rPr>
              <a:t>14   15   18   21   22   22   22   23   25   </a:t>
            </a:r>
            <a:r>
              <a:rPr lang="en-US" dirty="0" smtClean="0">
                <a:solidFill>
                  <a:srgbClr val="660066"/>
                </a:solidFill>
              </a:rPr>
              <a:t>28</a:t>
            </a:r>
          </a:p>
          <a:p>
            <a:pPr lvl="2" algn="l"/>
            <a:endParaRPr lang="en-US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There is an even number of data values. The median is the average of the two middle-most values of the data set.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335067"/>
              </p:ext>
            </p:extLst>
          </p:nvPr>
        </p:nvGraphicFramePr>
        <p:xfrm>
          <a:off x="2044700" y="3651250"/>
          <a:ext cx="1612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4" imgW="1612900" imgH="800100" progId="Equation.DSMT4">
                  <p:embed/>
                </p:oleObj>
              </mc:Choice>
              <mc:Fallback>
                <p:oleObj name="Equation" r:id="rId4" imgW="16129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44700" y="3651250"/>
                        <a:ext cx="16129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What is the mean absolute deviation of the data set?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Find the difference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between </a:t>
            </a:r>
            <a:r>
              <a:rPr lang="en-US" sz="2400" dirty="0">
                <a:solidFill>
                  <a:srgbClr val="660066"/>
                </a:solidFill>
              </a:rPr>
              <a:t>each data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value </a:t>
            </a:r>
            <a:r>
              <a:rPr lang="en-US" sz="2400" dirty="0">
                <a:solidFill>
                  <a:srgbClr val="660066"/>
                </a:solidFill>
              </a:rPr>
              <a:t>and the mean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(</a:t>
            </a:r>
            <a:r>
              <a:rPr lang="en-US" sz="2400" dirty="0">
                <a:solidFill>
                  <a:srgbClr val="660066"/>
                </a:solidFill>
              </a:rPr>
              <a:t>21)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586058"/>
              </p:ext>
            </p:extLst>
          </p:nvPr>
        </p:nvGraphicFramePr>
        <p:xfrm>
          <a:off x="4356100" y="1237933"/>
          <a:ext cx="3941763" cy="43484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490663"/>
                <a:gridCol w="2451100"/>
              </a:tblGrid>
              <a:tr h="2692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Data value</a:t>
                      </a:r>
                      <a:endParaRPr lang="en-US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Absolute difference from mean</a:t>
                      </a:r>
                      <a:endParaRPr lang="en-US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|14 – 21| = 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|15 – 21| = 6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|18 – 21| = 3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|21 – 21| = 0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|22 – 21| = 1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|22 – 21| = 1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|22 – 21| = 1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|23 – 21| = 2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|25 – 21| = 4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Arial"/>
                          <a:cs typeface="Arial"/>
                        </a:rPr>
                        <a:t>|28 – 21| = 7</a:t>
                      </a:r>
                      <a:endParaRPr lang="en-US" baseline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88500" y="1600200"/>
            <a:ext cx="3670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578762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3702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74527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Find the sum of the absolute differences and divide by the number of data points (10).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4.1.3: Comparing Data Sets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806240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00036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57247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584108"/>
              </p:ext>
            </p:extLst>
          </p:nvPr>
        </p:nvGraphicFramePr>
        <p:xfrm>
          <a:off x="1962150" y="1606550"/>
          <a:ext cx="52197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8" imgW="5219700" imgH="800100" progId="Equation.DSMT4">
                  <p:embed/>
                </p:oleObj>
              </mc:Choice>
              <mc:Fallback>
                <p:oleObj name="Equation" r:id="rId8" imgW="52197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62150" y="1606550"/>
                        <a:ext cx="52197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802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1001</TotalTime>
  <Words>389</Words>
  <Application>Microsoft Macintosh PowerPoint</Application>
  <PresentationFormat>On-screen Show (4:3)</PresentationFormat>
  <Paragraphs>82</Paragraphs>
  <Slides>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85</cp:revision>
  <dcterms:created xsi:type="dcterms:W3CDTF">2012-02-22T19:14:19Z</dcterms:created>
  <dcterms:modified xsi:type="dcterms:W3CDTF">2012-06-05T18:51:57Z</dcterms:modified>
  <cp:category/>
</cp:coreProperties>
</file>