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7" r:id="rId2"/>
    <p:sldId id="266" r:id="rId3"/>
    <p:sldId id="271" r:id="rId4"/>
    <p:sldId id="268" r:id="rId5"/>
    <p:sldId id="270" r:id="rId6"/>
    <p:sldId id="272" r:id="rId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357" autoAdjust="0"/>
  </p:normalViewPr>
  <p:slideViewPr>
    <p:cSldViewPr snapToGrid="0" snapToObjects="1" showGuides="1">
      <p:cViewPr varScale="1">
        <p:scale>
          <a:sx n="89" d="100"/>
          <a:sy n="89" d="100"/>
        </p:scale>
        <p:origin x="-93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1FCE4695-D592-6245-BD28-D420B012DF37}" type="datetimeFigureOut">
              <a:rPr lang="en-US">
                <a:latin typeface="Arial"/>
              </a:rPr>
              <a:pPr>
                <a:defRPr/>
              </a:pPr>
              <a:t>6/5/12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FDDA58FA-5B02-5649-8FAC-4C9EC286D128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8126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7DA85663-1D22-B64C-BC35-73335C8BE00D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26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u="none" dirty="0" smtClean="0"/>
              <a:t>http://</a:t>
            </a:r>
            <a:r>
              <a:rPr lang="en-US" u="none" dirty="0" err="1" smtClean="0"/>
              <a:t>walch.com</a:t>
            </a:r>
            <a:r>
              <a:rPr lang="en-US" u="none" dirty="0" smtClean="0"/>
              <a:t>/</a:t>
            </a:r>
            <a:r>
              <a:rPr lang="en-US" u="none" dirty="0" err="1" smtClean="0"/>
              <a:t>wu</a:t>
            </a:r>
            <a:r>
              <a:rPr lang="en-US" u="none" dirty="0" smtClean="0"/>
              <a:t>/CAU4L1S1WalkingtoSchool</a:t>
            </a:r>
            <a:endParaRPr lang="en-US" u="none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F0A7FD1-E825-A244-BC57-79E8F974E048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Common Core Georgia Performance Standard: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MCC6.SP.5*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2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4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baseline="0" dirty="0" smtClean="0">
              <a:cs typeface="Arial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C270311C-7E75-C049-B055-CD83C17D8A8E}" type="slidenum">
              <a:rPr lang="en-US" sz="1200">
                <a:latin typeface="Arial"/>
              </a:rPr>
              <a:pPr eaLnBrk="1" hangingPunct="1"/>
              <a:t>5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cs typeface="Arial"/>
              </a:rPr>
              <a:t>Connection to the Lesson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In this lesson, students will analyze data presented in tables using measures of center and variability.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will transition from the term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average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 to the term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mean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, which is a measure of center.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will identify data values that are maximum or minimum values in a data set.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610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27152" y="6393706"/>
            <a:ext cx="5471926" cy="274021"/>
          </a:xfrm>
        </p:spPr>
        <p:txBody>
          <a:bodyPr/>
          <a:lstStyle>
            <a:lvl1pPr algn="l">
              <a:defRPr sz="1600">
                <a:solidFill>
                  <a:srgbClr val="008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4.1.1: Summarizing Numerical Data Sets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892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4.1.1: Summarizing Numerical Data Sets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5F334-9AF5-7742-8D1F-C9E3D3CD4E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24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4.1.1: Summarizing Numerical Data Sets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D75DF-FFC0-0846-ACC4-2648BEA341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0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4.1.1: Summarizing Numerical Data Sets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4FFA6-7DBD-5841-8171-A5E6A1BFB3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81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4.1.1: Summarizing Numerical Data Sets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BB7A2-86AB-E949-A127-3C564BA739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12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4.1.1: Summarizing Numerical Data Sets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847F7-EF29-2443-8BB7-3C30905E45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81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4.1.1: Summarizing Numerical Data Sets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A1298-665B-9E4D-ADC7-F0DF6AFB89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28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4.1.1: Summarizing Numerical Data Sets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D841-8674-0147-A66E-9DBF623B75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53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4.1.1: Summarizing Numerical Data Sets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6D3C6-B11A-464F-8C26-10579C93A7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121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4.1.1: Summarizing Numerical Data Sets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A9030-65BA-8F40-ACBB-7EBBB0B2E4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49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4.1.1: Summarizing Numerical Data Sets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B9E9D-A502-EE43-844F-D0F4BEEFB3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4.1.1: Summarizing Numerical Data Sets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BFCA66DE-4B5C-DC46-8D49-E75625E6FC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4L1S1WalkingtoSchool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38FB0B-076A-614A-B8EA-4B3FBF9E1B35}" type="slidenum">
              <a:rPr lang="en-US" b="1" smtClean="0"/>
              <a:pPr>
                <a:defRPr/>
              </a:pPr>
              <a:t>1</a:t>
            </a:fld>
            <a:endParaRPr lang="en-US" b="1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4.1.1: Summarizing Numerical Data Sets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title 1"/>
          <p:cNvSpPr txBox="1">
            <a:spLocks/>
          </p:cNvSpPr>
          <p:nvPr/>
        </p:nvSpPr>
        <p:spPr bwMode="auto">
          <a:xfrm>
            <a:off x="640446" y="793750"/>
            <a:ext cx="7855854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Mrs. Kerr asks each of her students how many minutes it takes to walk from his or her home </a:t>
            </a:r>
            <a:r>
              <a:rPr lang="en-US" dirty="0" smtClean="0">
                <a:latin typeface="Arial"/>
                <a:cs typeface="Arial"/>
              </a:rPr>
              <a:t>to school</a:t>
            </a:r>
            <a:r>
              <a:rPr lang="en-US" dirty="0">
                <a:latin typeface="Arial"/>
                <a:cs typeface="Arial"/>
              </a:rPr>
              <a:t>. The students’ responses are in the table below.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2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4.1.1: Summarizing Numerical Data Sets</a:t>
            </a:r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6026130"/>
              </p:ext>
            </p:extLst>
          </p:nvPr>
        </p:nvGraphicFramePr>
        <p:xfrm>
          <a:off x="2186559" y="2115387"/>
          <a:ext cx="4770882" cy="3566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85441"/>
                <a:gridCol w="238544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Student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Minutes to School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Aliyah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12 minutes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Blair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Arial"/>
                          <a:cs typeface="Arial"/>
                        </a:rPr>
                        <a:t>20 minutes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Darnell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Arial"/>
                          <a:cs typeface="Arial"/>
                        </a:rPr>
                        <a:t>5 minutes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Diana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Arial"/>
                          <a:cs typeface="Arial"/>
                        </a:rPr>
                        <a:t>11 minutes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Haley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Arial"/>
                          <a:cs typeface="Arial"/>
                        </a:rPr>
                        <a:t>10 minutes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Olivia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Arial"/>
                          <a:cs typeface="Arial"/>
                        </a:rPr>
                        <a:t>14 minutes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Rajat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Arial"/>
                          <a:cs typeface="Arial"/>
                        </a:rPr>
                        <a:t>18 minutes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Wade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Arial"/>
                          <a:cs typeface="Arial"/>
                        </a:rPr>
                        <a:t>14 minutes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dirty="0" smtClean="0"/>
              <a:t>What </a:t>
            </a:r>
            <a:r>
              <a:rPr lang="en-US" dirty="0"/>
              <a:t>is the average time it takes Mrs. Kerr’s students to walk to school</a:t>
            </a:r>
            <a:r>
              <a:rPr lang="en-US" dirty="0" smtClean="0"/>
              <a:t>?</a:t>
            </a:r>
          </a:p>
          <a:p>
            <a:pPr marL="457200" indent="-457200" algn="l">
              <a:buFont typeface="+mj-lt"/>
              <a:buAutoNum type="arabicPeriod"/>
            </a:pPr>
            <a:endParaRPr lang="en-US" dirty="0"/>
          </a:p>
          <a:p>
            <a:pPr marL="457200" indent="-457200" algn="l">
              <a:buFont typeface="+mj-lt"/>
              <a:buAutoNum type="arabicPeriod"/>
            </a:pPr>
            <a:r>
              <a:rPr lang="en-US" dirty="0" smtClean="0"/>
              <a:t>Which </a:t>
            </a:r>
            <a:r>
              <a:rPr lang="en-US" dirty="0"/>
              <a:t>student spends the most amount of time walking from home to school</a:t>
            </a:r>
            <a:r>
              <a:rPr lang="en-US" dirty="0" smtClean="0"/>
              <a:t>?</a:t>
            </a:r>
          </a:p>
          <a:p>
            <a:pPr marL="457200" indent="-457200" algn="l">
              <a:buFont typeface="+mj-lt"/>
              <a:buAutoNum type="arabicPeriod"/>
            </a:pPr>
            <a:endParaRPr lang="en-US" dirty="0"/>
          </a:p>
          <a:p>
            <a:pPr marL="457200" indent="-457200" algn="l">
              <a:buFont typeface="+mj-lt"/>
              <a:buAutoNum type="arabicPeriod"/>
            </a:pPr>
            <a:r>
              <a:rPr lang="en-US" dirty="0" smtClean="0"/>
              <a:t>Which </a:t>
            </a:r>
            <a:r>
              <a:rPr lang="en-US" dirty="0"/>
              <a:t>student spends the least amount of time walking from home to school?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4.1.1: Summarizing Numerical Data Sets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2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8104188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dirty="0"/>
              <a:t>What is the average time it takes Mrs. Kerr’s students to walk to school?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average time it takes Mrs. Kerr’s students to walk to school is: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4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4.1.1: Summarizing Numerical Data Sets</a:t>
            </a:r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3883655"/>
              </p:ext>
            </p:extLst>
          </p:nvPr>
        </p:nvGraphicFramePr>
        <p:xfrm>
          <a:off x="1092518" y="2365425"/>
          <a:ext cx="71882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Equation" r:id="rId4" imgW="7188200" imgH="800100" progId="Equation.DSMT4">
                  <p:embed/>
                </p:oleObj>
              </mc:Choice>
              <mc:Fallback>
                <p:oleObj name="Equation" r:id="rId4" imgW="71882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92518" y="2365425"/>
                        <a:ext cx="71882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 startAt="2"/>
            </a:pPr>
            <a:r>
              <a:rPr lang="en-US" dirty="0"/>
              <a:t>Which student spends the most amount of time walking from home to school?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Blair spends the most amount of time walking from home to school because her </a:t>
            </a:r>
            <a:r>
              <a:rPr lang="en-US" sz="2400" dirty="0" smtClean="0">
                <a:solidFill>
                  <a:srgbClr val="660066"/>
                </a:solidFill>
              </a:rPr>
              <a:t>time (20 minutes) </a:t>
            </a:r>
            <a:r>
              <a:rPr lang="en-US" sz="2400" dirty="0">
                <a:solidFill>
                  <a:srgbClr val="660066"/>
                </a:solidFill>
              </a:rPr>
              <a:t>is the longest.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C76204-E9DE-EB49-AF45-448339670D4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4.1.1: Summarizing Numerical Data Sets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+mj-lt"/>
              <a:buAutoNum type="arabicPeriod" startAt="3"/>
            </a:pPr>
            <a:r>
              <a:rPr lang="en-US" dirty="0"/>
              <a:t>Which student spends the least amount of time walking from home to school</a:t>
            </a:r>
            <a:r>
              <a:rPr lang="en-US" dirty="0" smtClean="0"/>
              <a:t>?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Darnell spends the least amount of time walking from home to school because his </a:t>
            </a:r>
            <a:r>
              <a:rPr lang="en-US" sz="2400" dirty="0" smtClean="0">
                <a:solidFill>
                  <a:srgbClr val="660066"/>
                </a:solidFill>
              </a:rPr>
              <a:t>time (5 minutes) </a:t>
            </a:r>
            <a:r>
              <a:rPr lang="en-US" sz="2400" dirty="0">
                <a:solidFill>
                  <a:srgbClr val="660066"/>
                </a:solidFill>
              </a:rPr>
              <a:t>is the shortest.</a:t>
            </a:r>
          </a:p>
          <a:p>
            <a:pPr marL="457200" indent="-457200" algn="l">
              <a:buFont typeface="+mj-lt"/>
              <a:buAutoNum type="arabicPeriod" startAt="3"/>
            </a:pPr>
            <a:endParaRPr lang="en-US" dirty="0"/>
          </a:p>
          <a:p>
            <a:pPr marL="457200" indent="-457200" algn="l">
              <a:buFont typeface="+mj-lt"/>
              <a:buAutoNum type="arabicPeriod" startAt="3"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4.1.1: Summarizing Numerical Data Sets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366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872</TotalTime>
  <Words>339</Words>
  <Application>Microsoft Macintosh PowerPoint</Application>
  <PresentationFormat>On-screen Show (4:3)</PresentationFormat>
  <Paragraphs>54</Paragraphs>
  <Slides>6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Coordinate Algebra WarmUp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78</cp:revision>
  <dcterms:created xsi:type="dcterms:W3CDTF">2012-02-22T19:14:19Z</dcterms:created>
  <dcterms:modified xsi:type="dcterms:W3CDTF">2012-06-05T18:50:02Z</dcterms:modified>
  <cp:category/>
</cp:coreProperties>
</file>