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6" r:id="rId3"/>
    <p:sldId id="279" r:id="rId4"/>
    <p:sldId id="268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  <a:ea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  <a:ea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/CAU3L7S2Maps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MCC9–12.F.BF.3 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MCC9–12.F.BF.3 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Students will graph multiple functions on the same set of axes.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Students will compare functions.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Students will describe a function in terms of a geometric transformation of another function.</a:t>
            </a:r>
            <a:endParaRPr lang="en-US" baseline="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4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5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3.7.2: Transformations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Arial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Arial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7S2Map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ea typeface="Arial"/>
                <a:cs typeface="Arial"/>
              </a:rPr>
              <a:t>On a map, Maple Street is represented by the function </a:t>
            </a:r>
            <a:r>
              <a:rPr lang="en-US" dirty="0" smtClean="0">
                <a:latin typeface="Arial"/>
                <a:ea typeface="Arial"/>
                <a:cs typeface="Arial"/>
              </a:rPr>
              <a:t/>
            </a:r>
            <a:br>
              <a:rPr lang="en-US" dirty="0" smtClean="0">
                <a:latin typeface="Arial"/>
                <a:ea typeface="Arial"/>
                <a:cs typeface="Arial"/>
              </a:rPr>
            </a:br>
            <a:r>
              <a:rPr lang="en-US" i="1" dirty="0" smtClean="0">
                <a:latin typeface="Arial"/>
                <a:ea typeface="Arial"/>
                <a:cs typeface="Arial"/>
              </a:rPr>
              <a:t>f</a:t>
            </a:r>
            <a:r>
              <a:rPr lang="en-US" dirty="0">
                <a:latin typeface="Arial"/>
                <a:ea typeface="Arial"/>
                <a:cs typeface="Arial"/>
              </a:rPr>
              <a:t>(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) = 2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 – 1, and Highland Street is represented by the function </a:t>
            </a:r>
            <a:r>
              <a:rPr lang="en-US" i="1" dirty="0">
                <a:latin typeface="Arial"/>
                <a:ea typeface="Arial"/>
                <a:cs typeface="Arial"/>
              </a:rPr>
              <a:t>g</a:t>
            </a:r>
            <a:r>
              <a:rPr lang="en-US" dirty="0">
                <a:latin typeface="Arial"/>
                <a:ea typeface="Arial"/>
                <a:cs typeface="Arial"/>
              </a:rPr>
              <a:t>(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) = 2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 + 3. Graph both functions on the same set of axes</a:t>
            </a:r>
            <a:r>
              <a:rPr lang="en-US" dirty="0" smtClean="0">
                <a:latin typeface="Arial"/>
                <a:ea typeface="Arial"/>
                <a:cs typeface="Arial"/>
              </a:rPr>
              <a:t>.</a:t>
            </a:r>
          </a:p>
          <a:p>
            <a:endParaRPr lang="en-US" dirty="0" smtClean="0">
              <a:latin typeface="Arial"/>
              <a:ea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How are the two graphs similar?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ea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How are the two graphs different?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ea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How could you describe the geometric translation from </a:t>
            </a:r>
            <a:r>
              <a:rPr lang="en-US" i="1" dirty="0">
                <a:latin typeface="Arial"/>
                <a:ea typeface="Arial"/>
                <a:cs typeface="Arial"/>
              </a:rPr>
              <a:t>f</a:t>
            </a:r>
            <a:r>
              <a:rPr lang="en-US" dirty="0">
                <a:latin typeface="Arial"/>
                <a:ea typeface="Arial"/>
                <a:cs typeface="Arial"/>
              </a:rPr>
              <a:t>(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) to </a:t>
            </a:r>
            <a:r>
              <a:rPr lang="en-US" i="1" dirty="0">
                <a:latin typeface="Arial"/>
                <a:ea typeface="Arial"/>
                <a:cs typeface="Arial"/>
              </a:rPr>
              <a:t>g</a:t>
            </a:r>
            <a:r>
              <a:rPr lang="en-US" dirty="0">
                <a:latin typeface="Arial"/>
                <a:ea typeface="Arial"/>
                <a:cs typeface="Arial"/>
              </a:rPr>
              <a:t>(</a:t>
            </a:r>
            <a:r>
              <a:rPr lang="en-US" i="1" dirty="0">
                <a:latin typeface="Arial"/>
                <a:ea typeface="Arial"/>
                <a:cs typeface="Arial"/>
              </a:rPr>
              <a:t>x</a:t>
            </a:r>
            <a:r>
              <a:rPr lang="en-US" dirty="0">
                <a:latin typeface="Arial"/>
                <a:ea typeface="Arial"/>
                <a:cs typeface="Arial"/>
              </a:rPr>
              <a:t>)?</a:t>
            </a:r>
          </a:p>
          <a:p>
            <a:endParaRPr lang="en-US" dirty="0">
              <a:latin typeface="Arial"/>
              <a:ea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Arial"/>
                <a:ea typeface="Arial"/>
                <a:cs typeface="Arial"/>
              </a:rPr>
              <a:t>Graph </a:t>
            </a:r>
            <a:r>
              <a:rPr lang="en-US" dirty="0">
                <a:latin typeface="Arial"/>
                <a:ea typeface="Arial"/>
                <a:cs typeface="Arial"/>
              </a:rPr>
              <a:t>both functions on the same set of axes.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  <p:pic>
        <p:nvPicPr>
          <p:cNvPr id="4" name="Picture 3" descr="U3L7_015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4051" r="4073" b="4896"/>
          <a:stretch/>
        </p:blipFill>
        <p:spPr>
          <a:xfrm>
            <a:off x="2650755" y="1665968"/>
            <a:ext cx="3842489" cy="371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95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are the two graphs similar?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graphs have the same slope and the lines are parallel.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spcAft>
                <a:spcPts val="1200"/>
              </a:spcAft>
              <a:buFont typeface="+mj-lt"/>
              <a:buAutoNum type="arabicPeriod" startAt="2"/>
            </a:pPr>
            <a:r>
              <a:rPr lang="en-US" dirty="0"/>
              <a:t>How are the two graphs different?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graphs have different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spcAft>
                <a:spcPts val="1200"/>
              </a:spcAft>
              <a:buFont typeface="+mj-lt"/>
              <a:buAutoNum type="arabicPeriod" startAt="3"/>
            </a:pPr>
            <a:r>
              <a:rPr lang="en-US" dirty="0"/>
              <a:t>How could you describe the geometric translation from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to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i="1" dirty="0">
                <a:solidFill>
                  <a:srgbClr val="660066"/>
                </a:solidFill>
              </a:rPr>
              <a:t>g</a:t>
            </a:r>
            <a:r>
              <a:rPr lang="en-US" sz="2400" dirty="0">
                <a:solidFill>
                  <a:srgbClr val="660066"/>
                </a:solidFill>
              </a:rPr>
              <a:t>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) is shifted up 4 units.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Transformations of Linear and Exponential Functions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956</TotalTime>
  <Words>198</Words>
  <Application>Microsoft Macintosh PowerPoint</Application>
  <PresentationFormat>On-screen Show (4:3)</PresentationFormat>
  <Paragraphs>38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87</cp:revision>
  <dcterms:created xsi:type="dcterms:W3CDTF">2012-02-22T19:14:19Z</dcterms:created>
  <dcterms:modified xsi:type="dcterms:W3CDTF">2012-06-05T19:43:28Z</dcterms:modified>
  <cp:category/>
</cp:coreProperties>
</file>