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266" r:id="rId3"/>
    <p:sldId id="271" r:id="rId4"/>
    <p:sldId id="268" r:id="rId5"/>
    <p:sldId id="277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/CAU3L4S1GeoCache</a:t>
            </a: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MCC9–12.F.IF.7a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correctly plot points on the coordinate plane.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be able to identify intercepts.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3.4.1: Graphing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4S1GeoCache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Geocaching is an outdoor activity that is much like a treasure hunt. Clues to the location of each treasure, or cache, are given for seekers to discover the hidden location. The coordinates below represent the locations of several caches. </a:t>
            </a: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lvl="1">
              <a:spcAft>
                <a:spcPts val="600"/>
              </a:spcAft>
            </a:pPr>
            <a:r>
              <a:rPr lang="en-US" i="1" dirty="0">
                <a:latin typeface="Arial"/>
                <a:cs typeface="Arial"/>
              </a:rPr>
              <a:t>A </a:t>
            </a:r>
            <a:r>
              <a:rPr lang="en-US" dirty="0">
                <a:latin typeface="Arial"/>
                <a:cs typeface="Arial"/>
              </a:rPr>
              <a:t>(–3, 5)			</a:t>
            </a:r>
            <a:r>
              <a:rPr lang="en-US" i="1" dirty="0">
                <a:latin typeface="Arial"/>
                <a:cs typeface="Arial"/>
              </a:rPr>
              <a:t>D </a:t>
            </a:r>
            <a:r>
              <a:rPr lang="en-US" dirty="0">
                <a:latin typeface="Arial"/>
                <a:cs typeface="Arial"/>
              </a:rPr>
              <a:t>(–7, –2)</a:t>
            </a:r>
          </a:p>
          <a:p>
            <a:pPr lvl="1">
              <a:spcAft>
                <a:spcPts val="600"/>
              </a:spcAft>
            </a:pPr>
            <a:r>
              <a:rPr lang="en-US" i="1" dirty="0">
                <a:latin typeface="Arial"/>
                <a:cs typeface="Arial"/>
              </a:rPr>
              <a:t>B </a:t>
            </a:r>
            <a:r>
              <a:rPr lang="en-US" dirty="0">
                <a:latin typeface="Arial"/>
                <a:cs typeface="Arial"/>
              </a:rPr>
              <a:t>(2, 1)			</a:t>
            </a:r>
            <a:r>
              <a:rPr lang="en-US" i="1" dirty="0" smtClean="0">
                <a:latin typeface="Arial"/>
                <a:cs typeface="Arial"/>
              </a:rPr>
              <a:t>E </a:t>
            </a:r>
            <a:r>
              <a:rPr lang="en-US" dirty="0">
                <a:latin typeface="Arial"/>
                <a:cs typeface="Arial"/>
              </a:rPr>
              <a:t>(0, 9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pPr lvl="1"/>
            <a:r>
              <a:rPr lang="en-US" i="1" dirty="0" smtClean="0">
                <a:latin typeface="Arial"/>
                <a:cs typeface="Arial"/>
              </a:rPr>
              <a:t>C </a:t>
            </a:r>
            <a:r>
              <a:rPr lang="en-US" dirty="0">
                <a:latin typeface="Arial"/>
                <a:cs typeface="Arial"/>
              </a:rPr>
              <a:t>(–6, 0)			</a:t>
            </a:r>
            <a:r>
              <a:rPr lang="en-US" i="1" dirty="0">
                <a:latin typeface="Arial"/>
                <a:cs typeface="Arial"/>
              </a:rPr>
              <a:t>F </a:t>
            </a:r>
            <a:r>
              <a:rPr lang="en-US" dirty="0">
                <a:latin typeface="Arial"/>
                <a:cs typeface="Arial"/>
              </a:rPr>
              <a:t>(3, 0)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Use graph paper to graph each point on </a:t>
            </a:r>
            <a:r>
              <a:rPr lang="en-US" dirty="0" smtClean="0"/>
              <a:t>the same coordinate plane.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dirty="0"/>
              <a:t>the quadrant in which each point lies. If the point does not lie in a quadrant, identify if it is an </a:t>
            </a:r>
            <a:r>
              <a:rPr lang="en-US" i="1" dirty="0"/>
              <a:t>x</a:t>
            </a:r>
            <a:r>
              <a:rPr lang="en-US" dirty="0"/>
              <a:t>-intercept or a </a:t>
            </a:r>
            <a:r>
              <a:rPr lang="en-US" i="1" dirty="0"/>
              <a:t>y</a:t>
            </a:r>
            <a:r>
              <a:rPr lang="en-US" dirty="0"/>
              <a:t>-intercept.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Use graph paper to graph each point on </a:t>
            </a:r>
            <a:r>
              <a:rPr lang="en-US" dirty="0" smtClean="0"/>
              <a:t>the same coordinate plane</a:t>
            </a:r>
            <a:r>
              <a:rPr lang="en-US" dirty="0"/>
              <a:t>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pic>
        <p:nvPicPr>
          <p:cNvPr id="5" name="Picture 4" descr="Image68465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" t="3278" r="3651" b="2775"/>
          <a:stretch/>
        </p:blipFill>
        <p:spPr>
          <a:xfrm>
            <a:off x="2655081" y="1682705"/>
            <a:ext cx="3833838" cy="395609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Identify </a:t>
            </a:r>
            <a:r>
              <a:rPr lang="en-US" dirty="0"/>
              <a:t>the quadrant in which each point lies. If the point does not lie in a quadrant, identify if it is 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x</a:t>
            </a:r>
            <a:r>
              <a:rPr lang="en-US" dirty="0"/>
              <a:t>-intercept or a </a:t>
            </a:r>
            <a:r>
              <a:rPr lang="en-US" i="1" dirty="0"/>
              <a:t>y</a:t>
            </a:r>
            <a:r>
              <a:rPr lang="en-US" dirty="0"/>
              <a:t>-intercept.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A</a:t>
            </a:r>
            <a:r>
              <a:rPr lang="en-US" sz="2400" dirty="0">
                <a:solidFill>
                  <a:srgbClr val="660066"/>
                </a:solidFill>
              </a:rPr>
              <a:t> (–3, 5) is in the second quadrant.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B</a:t>
            </a:r>
            <a:r>
              <a:rPr lang="en-US" sz="2400" dirty="0">
                <a:solidFill>
                  <a:srgbClr val="660066"/>
                </a:solidFill>
              </a:rPr>
              <a:t> (2, 1) is in the first quadrant.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C</a:t>
            </a:r>
            <a:r>
              <a:rPr lang="en-US" sz="2400" dirty="0">
                <a:solidFill>
                  <a:srgbClr val="660066"/>
                </a:solidFill>
              </a:rPr>
              <a:t> (–6, 0) is an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-intercept.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D</a:t>
            </a:r>
            <a:r>
              <a:rPr lang="en-US" sz="2400" dirty="0">
                <a:solidFill>
                  <a:srgbClr val="660066"/>
                </a:solidFill>
              </a:rPr>
              <a:t> (–7, –2) is in the third quadrant.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E</a:t>
            </a:r>
            <a:r>
              <a:rPr lang="en-US" sz="2400" dirty="0">
                <a:solidFill>
                  <a:srgbClr val="660066"/>
                </a:solidFill>
              </a:rPr>
              <a:t> (0, 9) is a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Point </a:t>
            </a:r>
            <a:r>
              <a:rPr lang="en-US" sz="2400" i="1" dirty="0">
                <a:solidFill>
                  <a:srgbClr val="660066"/>
                </a:solidFill>
              </a:rPr>
              <a:t>F</a:t>
            </a:r>
            <a:r>
              <a:rPr lang="en-US" sz="2400" dirty="0">
                <a:solidFill>
                  <a:srgbClr val="660066"/>
                </a:solidFill>
              </a:rPr>
              <a:t> (3, 0) is an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-intercept.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938</TotalTime>
  <Words>220</Words>
  <Application>Microsoft Macintosh PowerPoint</Application>
  <PresentationFormat>On-screen Show (4:3)</PresentationFormat>
  <Paragraphs>39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87</cp:revision>
  <dcterms:created xsi:type="dcterms:W3CDTF">2012-02-22T19:14:19Z</dcterms:created>
  <dcterms:modified xsi:type="dcterms:W3CDTF">2012-06-05T19:17:46Z</dcterms:modified>
  <cp:category/>
</cp:coreProperties>
</file>