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7" r:id="rId2"/>
    <p:sldId id="266" r:id="rId3"/>
    <p:sldId id="281" r:id="rId4"/>
    <p:sldId id="282" r:id="rId5"/>
    <p:sldId id="283" r:id="rId6"/>
    <p:sldId id="284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http://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walch.com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wu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/CAU3L1S3BaseballCap</a:t>
            </a: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MCC9–12.F.IF.1</a:t>
            </a:r>
          </a:p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3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5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ea typeface="+mn-ea"/>
                <a:cs typeface="Arial"/>
              </a:rPr>
              <a:t>Connection to the Lesson</a:t>
            </a:r>
            <a:endParaRPr lang="en-US" b="0" dirty="0" smtClean="0">
              <a:ea typeface="+mn-ea"/>
              <a:cs typeface="Arial"/>
            </a:endParaRP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b="0" dirty="0" smtClean="0">
                <a:ea typeface="+mn-ea"/>
                <a:cs typeface="Arial"/>
              </a:rPr>
              <a:t>T</a:t>
            </a:r>
            <a:r>
              <a:rPr lang="en-US" dirty="0" smtClean="0">
                <a:ea typeface="+mn-ea"/>
                <a:cs typeface="Arial"/>
              </a:rPr>
              <a:t>he warm-up describes a function with a specific set of potential inputs and a specific set of potential outputs. 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>
                <a:ea typeface="+mn-ea"/>
                <a:cs typeface="Arial"/>
              </a:rPr>
              <a:t>In the lesson, a function’s domain and range will be defined.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>
                <a:ea typeface="+mn-ea"/>
                <a:cs typeface="Arial"/>
              </a:rPr>
              <a:t>The warm-up provides students practice with inputs and outputs in a purely contextual sense.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6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27152" y="6393706"/>
            <a:ext cx="5471926" cy="274021"/>
          </a:xfrm>
        </p:spPr>
        <p:txBody>
          <a:bodyPr/>
          <a:lstStyle>
            <a:lvl1pPr algn="l">
              <a:defRPr sz="16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3.1.3: Domain and Range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3.1.3: Domain and Range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3.1.3: Domain and Range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3.1.3: Domain and Range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3.1.3: Domain and Range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3.1.3: Domain and Range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3.1.3: Domain and Range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3.1.3: Domain and Range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3.1.3: Domain and Range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3.1.3: Domain and Range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3.1.3: Domain and Range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3.1.3: Domain and Range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3L1S3BaseballCap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3.1.3: Domain and Range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958708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It’s Hat Day at the ballpark and every child 10 years old and younger receives a team baseball cap at Gate 7. The policies at the ballpark are very strict</a:t>
            </a:r>
            <a:r>
              <a:rPr lang="en-US" dirty="0" smtClean="0">
                <a:latin typeface="Arial"/>
                <a:cs typeface="Arial"/>
              </a:rPr>
              <a:t>:</a:t>
            </a:r>
          </a:p>
          <a:p>
            <a:endParaRPr lang="en-US" dirty="0" smtClean="0">
              <a:latin typeface="Arial"/>
              <a:cs typeface="Arial"/>
            </a:endParaRP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Every </a:t>
            </a:r>
            <a:r>
              <a:rPr lang="en-US" dirty="0">
                <a:latin typeface="Arial"/>
                <a:cs typeface="Arial"/>
              </a:rPr>
              <a:t>child entering Gate 7 must receive a cap. 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Every </a:t>
            </a:r>
            <a:r>
              <a:rPr lang="en-US" dirty="0">
                <a:latin typeface="Arial"/>
                <a:cs typeface="Arial"/>
              </a:rPr>
              <a:t>child entering Gate 7 must wear the cap. 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Only </a:t>
            </a:r>
            <a:r>
              <a:rPr lang="en-US" dirty="0">
                <a:latin typeface="Arial"/>
                <a:cs typeface="Arial"/>
              </a:rPr>
              <a:t>children age 10 or younger can enter Gate 7. 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No </a:t>
            </a:r>
            <a:r>
              <a:rPr lang="en-US" dirty="0">
                <a:latin typeface="Arial"/>
                <a:cs typeface="Arial"/>
              </a:rPr>
              <a:t>child shall wear a different cap than the one received at the gate. </a:t>
            </a:r>
          </a:p>
          <a:p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Use </a:t>
            </a:r>
            <a:r>
              <a:rPr lang="en-US" dirty="0">
                <a:latin typeface="Arial"/>
                <a:cs typeface="Arial"/>
              </a:rPr>
              <a:t>this information to answer the questions. </a:t>
            </a:r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3.1.3: Domain and Range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3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3.1.3: Domain and Range</a:t>
            </a:r>
            <a:endParaRPr lang="en-US"/>
          </a:p>
        </p:txBody>
      </p:sp>
      <p:sp>
        <p:nvSpPr>
          <p:cNvPr id="14" name="Subtitle 1"/>
          <p:cNvSpPr txBox="1">
            <a:spLocks/>
          </p:cNvSpPr>
          <p:nvPr/>
        </p:nvSpPr>
        <p:spPr bwMode="auto">
          <a:xfrm>
            <a:off x="640446" y="793750"/>
            <a:ext cx="7958708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rial"/>
                <a:cs typeface="Arial"/>
              </a:rPr>
              <a:t>What is the gate’s input? </a:t>
            </a: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Arial"/>
                <a:cs typeface="Arial"/>
              </a:rPr>
              <a:t>What </a:t>
            </a:r>
            <a:r>
              <a:rPr lang="en-US" dirty="0">
                <a:latin typeface="Arial"/>
                <a:cs typeface="Arial"/>
              </a:rPr>
              <a:t>is the gate’s output? </a:t>
            </a: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Arial"/>
                <a:cs typeface="Arial"/>
              </a:rPr>
              <a:t>What </a:t>
            </a:r>
            <a:r>
              <a:rPr lang="en-US" dirty="0">
                <a:latin typeface="Arial"/>
                <a:cs typeface="Arial"/>
              </a:rPr>
              <a:t>might be implied if all the rules were followed but there were still children 10 years old and younger in the ballpark without caps?</a:t>
            </a:r>
          </a:p>
        </p:txBody>
      </p:sp>
    </p:spTree>
    <p:extLst>
      <p:ext uri="{BB962C8B-B14F-4D97-AF65-F5344CB8AC3E}">
        <p14:creationId xmlns:p14="http://schemas.microsoft.com/office/powerpoint/2010/main" val="256482879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What is the gate’s </a:t>
            </a:r>
            <a:r>
              <a:rPr lang="en-US" dirty="0" smtClean="0"/>
              <a:t>input?</a:t>
            </a:r>
          </a:p>
          <a:p>
            <a:pPr marL="804672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input is what enters through the gate. Children who haven’t yet received caps are entering the gate, so the input is “children without caps.”</a:t>
            </a:r>
          </a:p>
          <a:p>
            <a:pPr marL="804672" lvl="1" indent="-342900" algn="l">
              <a:buFont typeface="Arial"/>
              <a:buChar char="•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3.1.3: Domain and Range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02351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 smtClean="0"/>
              <a:t>What is the gate’s output?</a:t>
            </a:r>
          </a:p>
          <a:p>
            <a:pPr marL="804672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children who come out of the gate all have caps. Therefore, the output of the gate is “children with caps.</a:t>
            </a:r>
            <a:r>
              <a:rPr lang="en-US" sz="2400" dirty="0" smtClean="0">
                <a:solidFill>
                  <a:srgbClr val="660066"/>
                </a:solidFill>
              </a:rPr>
              <a:t>”</a:t>
            </a:r>
            <a:endParaRPr lang="en-US" sz="2400" dirty="0">
              <a:solidFill>
                <a:srgbClr val="660066"/>
              </a:solidFill>
            </a:endParaRPr>
          </a:p>
          <a:p>
            <a:pPr marL="804672" lvl="1" indent="-342900" algn="l">
              <a:buFont typeface="Arial"/>
              <a:buChar char="•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5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3.1.3: Domain and Range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07437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3"/>
            </a:pPr>
            <a:r>
              <a:rPr lang="en-US" dirty="0" smtClean="0"/>
              <a:t>What </a:t>
            </a:r>
            <a:r>
              <a:rPr lang="en-US" dirty="0"/>
              <a:t>might be implied if all the rules were followed but there were still children 10 years old and younger in the ballpark without caps</a:t>
            </a:r>
            <a:r>
              <a:rPr lang="en-US" dirty="0" smtClean="0"/>
              <a:t>?</a:t>
            </a:r>
            <a:endParaRPr lang="en-US" dirty="0"/>
          </a:p>
          <a:p>
            <a:pPr marL="804672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It could be implied that children in the ballpark without caps did not enter the park through Gate 7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  <a:endParaRPr lang="en-US" sz="2400" dirty="0">
              <a:solidFill>
                <a:srgbClr val="660066"/>
              </a:solidFill>
            </a:endParaRPr>
          </a:p>
          <a:p>
            <a:endParaRPr lang="en-US" i="1" baseline="30000" dirty="0"/>
          </a:p>
          <a:p>
            <a:pPr marL="804672" lvl="1" indent="-342900" algn="l">
              <a:buFont typeface="Arial"/>
              <a:buChar char="•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6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3.1.3: Domain and Range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5411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1078</TotalTime>
  <Words>362</Words>
  <Application>Microsoft Macintosh PowerPoint</Application>
  <PresentationFormat>On-screen Show (4:3)</PresentationFormat>
  <Paragraphs>47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103</cp:revision>
  <dcterms:created xsi:type="dcterms:W3CDTF">2012-02-22T19:14:19Z</dcterms:created>
  <dcterms:modified xsi:type="dcterms:W3CDTF">2012-06-05T19:11:36Z</dcterms:modified>
  <cp:category/>
</cp:coreProperties>
</file>